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623" r:id="rId102"/>
    <p:sldId id="496" r:id="rId103"/>
    <p:sldId id="322" r:id="rId104"/>
    <p:sldId id="323" r:id="rId105"/>
    <p:sldId id="324" r:id="rId106"/>
    <p:sldId id="325" r:id="rId107"/>
    <p:sldId id="326" r:id="rId108"/>
    <p:sldId id="327" r:id="rId109"/>
    <p:sldId id="495" r:id="rId110"/>
    <p:sldId id="475" r:id="rId111"/>
    <p:sldId id="517" r:id="rId112"/>
    <p:sldId id="594" r:id="rId113"/>
    <p:sldId id="330" r:id="rId114"/>
    <p:sldId id="331" r:id="rId115"/>
    <p:sldId id="332" r:id="rId116"/>
    <p:sldId id="458" r:id="rId117"/>
    <p:sldId id="333" r:id="rId118"/>
    <p:sldId id="334" r:id="rId119"/>
    <p:sldId id="335" r:id="rId120"/>
    <p:sldId id="336" r:id="rId121"/>
    <p:sldId id="337" r:id="rId122"/>
    <p:sldId id="338" r:id="rId123"/>
    <p:sldId id="340" r:id="rId124"/>
    <p:sldId id="341" r:id="rId125"/>
    <p:sldId id="342" r:id="rId126"/>
    <p:sldId id="343" r:id="rId127"/>
    <p:sldId id="345" r:id="rId128"/>
    <p:sldId id="344" r:id="rId129"/>
    <p:sldId id="483" r:id="rId130"/>
    <p:sldId id="347" r:id="rId131"/>
    <p:sldId id="348" r:id="rId132"/>
    <p:sldId id="578" r:id="rId133"/>
    <p:sldId id="521" r:id="rId134"/>
    <p:sldId id="353" r:id="rId135"/>
    <p:sldId id="470" r:id="rId136"/>
    <p:sldId id="477" r:id="rId137"/>
    <p:sldId id="354" r:id="rId138"/>
    <p:sldId id="358" r:id="rId139"/>
    <p:sldId id="359" r:id="rId140"/>
    <p:sldId id="361" r:id="rId141"/>
    <p:sldId id="362" r:id="rId142"/>
    <p:sldId id="364" r:id="rId143"/>
    <p:sldId id="365" r:id="rId144"/>
    <p:sldId id="367" r:id="rId145"/>
    <p:sldId id="368" r:id="rId146"/>
    <p:sldId id="369" r:id="rId147"/>
    <p:sldId id="370" r:id="rId148"/>
    <p:sldId id="441" r:id="rId149"/>
    <p:sldId id="371" r:id="rId150"/>
    <p:sldId id="372" r:id="rId151"/>
    <p:sldId id="373" r:id="rId152"/>
    <p:sldId id="374" r:id="rId153"/>
    <p:sldId id="632" r:id="rId154"/>
    <p:sldId id="376" r:id="rId155"/>
    <p:sldId id="380" r:id="rId156"/>
    <p:sldId id="381" r:id="rId157"/>
    <p:sldId id="382" r:id="rId158"/>
    <p:sldId id="566" r:id="rId159"/>
    <p:sldId id="383" r:id="rId160"/>
    <p:sldId id="526" r:id="rId161"/>
    <p:sldId id="384" r:id="rId162"/>
    <p:sldId id="379" r:id="rId163"/>
    <p:sldId id="387" r:id="rId164"/>
    <p:sldId id="388" r:id="rId165"/>
    <p:sldId id="389" r:id="rId166"/>
    <p:sldId id="590" r:id="rId167"/>
    <p:sldId id="465" r:id="rId168"/>
    <p:sldId id="392" r:id="rId169"/>
    <p:sldId id="591" r:id="rId170"/>
    <p:sldId id="394" r:id="rId171"/>
    <p:sldId id="395" r:id="rId172"/>
    <p:sldId id="396" r:id="rId173"/>
    <p:sldId id="397" r:id="rId174"/>
    <p:sldId id="398" r:id="rId175"/>
    <p:sldId id="478" r:id="rId176"/>
    <p:sldId id="402" r:id="rId177"/>
    <p:sldId id="466" r:id="rId178"/>
    <p:sldId id="403" r:id="rId179"/>
    <p:sldId id="404" r:id="rId180"/>
    <p:sldId id="405" r:id="rId181"/>
    <p:sldId id="408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96433" autoAdjust="0"/>
  </p:normalViewPr>
  <p:slideViewPr>
    <p:cSldViewPr>
      <p:cViewPr varScale="1">
        <p:scale>
          <a:sx n="82" d="100"/>
          <a:sy n="82" d="100"/>
        </p:scale>
        <p:origin x="13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115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134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178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1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0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2018-08-28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16195</Words>
  <Application>Microsoft Office PowerPoint</Application>
  <PresentationFormat>Bildschirmpräsentation (4:3)</PresentationFormat>
  <Paragraphs>4874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2491</cp:revision>
  <cp:lastPrinted>2018-04-11T06:17:22Z</cp:lastPrinted>
  <dcterms:created xsi:type="dcterms:W3CDTF">2008-08-19T13:25:11Z</dcterms:created>
  <dcterms:modified xsi:type="dcterms:W3CDTF">2018-08-28T09:33:57Z</dcterms:modified>
</cp:coreProperties>
</file>